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C3B826-26A3-48F0-A98D-09E4E4C099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4EFAE-254F-4F86-8D79-C3C4AD2686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15. </a:t>
            </a:r>
            <a:r>
              <a:rPr lang="en-US" altLang="en-US">
                <a:latin typeface="Arial" pitchFamily="34" charset="0"/>
                <a:ea typeface="Arial" pitchFamily="34" charset="0"/>
              </a:rPr>
              <a:t>Resolution of spill-by-spill measurements for the direction (left) and intensity (right) of the muon beam. For the beam direction, the differences in the measured profile center between the silicon and chamber arrays are plotted. For the beam intensity, we took the ratio of the total collected charge measured by the silicon array to that measured by the chamber array. These results were obtained with a proton beam intensity of $1.3\times 10^{13}$ p.p.b. over a 1 hour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6D6BC-787F-4207-8619-1E42BA9EBB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15. </a:t>
            </a:r>
            <a:r>
              <a:rPr lang="en-US" altLang="en-US" b="0"/>
              <a:t>Resolution of spill-by-spill measurements for the direction (left) and intensity (right) of the muon beam.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15. Resolution of spill-by-spill measurements for the direction (left) and intensity (right) of the muon beam.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2024-04-26T09:55:21Z</dcterms:modified>
</cp:coreProperties>
</file>