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6B1BCF-E4BA-4E96-87AF-347C915AF24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1235F0-E583-45C2-9D5B-79B85726A1E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Treadmill exercise training improved VO2 max, myocardial mass and induced cardiomyocyte hypertrophy. (A–C) VO2 max (A), heart weight (B), and left ventricle cardiomyocyte diameter (C) following 4 weeks of low intensity and high intensity exercise training, compared with sedentary CTRL animals (data are mean ± SEM, *P &lt; 0.05 vs. CTRL, **P &lt; 0.05 vs. LI; n = 6/group). (D) The distribution plot of the ventricular cardiomyocyte volume (µm3) in exercise-trained and CTRL rats at 2 weeks (n = 6/group).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European Society of Cardiology.This is an Open Access article distributed under the terms of the Creative Commons Attribution License (http://creativecommons.org/licenses/by-nc/3.0/), which permits non-commercial reuse, distribution, and reproduction in any medium, provided that the original authorship is properly and fully attributed; the Journal, Learned Society and Oxford University Press are attributed as the original place of publication with correct citation details given; if an article is subsequently reproduced or disseminated not in its entirety but only in part or as a derivative work this must be clearly indicated.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90C198-0B73-4DF2-9244-908E79CEA65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Intensity-controlled treadmill exercise induced cardiac myogenesis (A) Representative image of a small newly formed BrdUpos (green) cardiomyocyte (α-sarcomeric actin; red) in the LV of a high intensity exercising animal. (Inset is ×2 zoom of boxed area). Nuclei detected by DAPI in blue. (B) The % number of BrdUpos cardiomyocytes formed was dependent on the exercise duration and intensity. (C) Representative image of a small newly formed Ki67pos (green) cardiomyocyte in the left ventricle of a high intensity exercising animal. (D) The % number of Ki67pos cardiomyocytes was dependent on the exercise duration and intensity (data are mean ± SEM, *P &lt; 0.05 vs. CTRL, **P &lt; 0.05 vs. LI, †P &lt; 0.05 vs. 1 and 2 weeks; n = 6 for All).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European Society of Cardiology.This is an Open Access article distributed under the terms of the Creative Commons Attribution License (http://creativecommons.org/licenses/by-nc/3.0/), which permits non-commercial reuse, distribution, and reproduction in any medium, provided that the original authorship is properly and fully attributed; the Journal, Learned Society and Oxford University Press are attributed as the original place of publication with correct citation details given; if an article is subsequently reproduced or disseminated not in its entirety but only in part or as a derivative work this must be clearly indicated.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90C198-0B73-4DF2-9244-908E79CEA65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Intensity-controlled treadmill exercise induced angiogenesis. (A and B), Representative images of vWF (brown) capillaries (arrowheads) identified in the left ventricle of a high intensity exercised (A) and CTRL (B) animal. (C) Representative image of a BrdUpos (green) capillary (vWF; red) from the left ventricle of a high intensity exercised animal (Inset is ×2 zoom). (D) The capillary density in the left ventricle of exercising animals was dependent on the exercise intensity and duration (data are mean ± SEM, *P &lt; 0.05 vs. CTRL, **P &lt; 0.05 vs. LI, †P &lt; 0.05 vs. 2 weeks; n = 6 for all).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European Society of Cardiology.This is an Open Access article distributed under the terms of the Creative Commons Attribution License (http://creativecommons.org/licenses/by-nc/3.0/), which permits non-commercial reuse, distribution, and reproduction in any medium, provided that the original authorship is properly and fully attributed; the Journal, Learned Society and Oxford University Press are attributed as the original place of publication with correct citation details given; if an article is subsequently reproduced or disseminated not in its entirety but only in part or as a derivative work this must be clearly indicated.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90C198-0B73-4DF2-9244-908E79CEA65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Activation and ensuing differentiation of c-kitpos endogenous cardiac stem-progenitor cells in hearts of exercising animals. (A) c-kitpos endogenous cardiac stem-progenitor cell number in the left ventricle of CTRL and following 2 or 4 weeks of high intensity exercise training. (B) Representative image showing c-kitpos (green), Ki67pos (white) endogenous cardiac stem-progenitor cells from the left ventricle (α-sarcomeric actin; red) of a 2-week HI exercised animal. Nuclei detected by DAPI in blue. (C and D) % number of c-kitposKi67pos (cycling) and c-kitposKi67neg (quiescent) cells (C) and number of uncommitted c-kitposLinneg, c-kitposNkx2.5pos, or c-kitposEts-1pos progenitor cell (D) in the left ventricle of CTRL animals and following 2 or 4 weeks of HI exercise training. (data are mean ± SEM, *P &lt; 0.05 vs. CTRL; n = 6 for all). (E and F) c-kitpos (green) endogenous cardiac stem-progenitor cells express the transcription factors Nkx2.5 (white dots; E) or Ets-1 (white dots; F) indicating their commitment to the cardiomyocyte and endothelial lineage, respectively (inset is ×2 zoom of boxed area).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European Society of Cardiology.This is an Open Access article distributed under the terms of the Creative Commons Attribution License (http://creativecommons.org/licenses/by-nc/3.0/), which permits non-commercial reuse, distribution, and reproduction in any medium, provided that the original authorship is properly and fully attributed; the Journal, Learned Society and Oxford University Press are attributed as the original place of publication with correct citation details given; if an article is subsequently reproduced or disseminated not in its entirety but only in part or as a derivative work this must be clearly indicated.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90C198-0B73-4DF2-9244-908E79CEA65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Exercise-induced changes in myocardial growth factor expression. (A) The array of 26 growth factors that were analysed for transcript expression in cardiomyocytes following 4 weeks of high intensity exercise training. (B–C) qRT–PCR array analysis revealed up-regulation of insulin-like growth factor-1, transforming growth factor-β1 (B) bone morphogenetic protein-10, NRG-1, and POSTN (C) in cardiomyocytes isolated from high intensity animals after 7 and 14 days, compared with CTRL. (D) Western blot analysis confirmed up-regulation of insulin-like growth factor-1, transforming growth factor-β1, bone morphogenetic protein-10, NRG-1, and POSTN at the protein level (data are mean ± SEM, *P &lt; 0.05 vs. CTRL, **P &lt; 0.05 vs. 7 days; n = 3 for all).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European Society of Cardiology.This is an Open Access article distributed under the terms of the Creative Commons Attribution License (http://creativecommons.org/licenses/by-nc/3.0/), which permits non-commercial reuse, distribution, and reproduction in any medium, provided that the original authorship is properly and fully attributed; the Journal, Learned Society and Oxford University Press are attributed as the original place of publication with correct citation details given; if an article is subsequently reproduced or disseminated not in its entirety but only in part or as a derivative work this must be clearly indicated.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90C198-0B73-4DF2-9244-908E79CEA65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Exercise-induced cardiac growth factors govern c-kitpos endogenous cardiac stem-progenitor cell growth and differentiation in vitro. (A–F) Histogram plots and western blots showing the effect of bone morphogenetic protein-10 (10 ng/mL), insulin-like growth factor-1 (100 ng/mL), NRG-1 (100 ng/mL), POSTN (500 ng/mL), or transforming growth factor-β1 (5 ng/mL) supplementation on endogenous cardiac stem-progenitor cell proliferation, and cardiomyocyte, smooth muscle, and endothelial differentiation. Differences are expressed as the fold change over un-supplemented CTRL cells (data are mean ± SEM, *P &lt; 0.05 vs. CTRL; n = 3 for all).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European Society of Cardiology.This is an Open Access article distributed under the terms of the Creative Commons Attribution License (http://creativecommons.org/licenses/by-nc/3.0/), which permits non-commercial reuse, distribution, and reproduction in any medium, provided that the original authorship is properly and fully attributed; the Journal, Learned Society and Oxford University Press are attributed as the original place of publication with correct citation details given; if an article is subsequently reproduced or disseminated not in its entirety but only in part or as a derivative work this must be clearly indicated.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90C198-0B73-4DF2-9244-908E79CEA655}"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urheartj/ehs33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urheartj/ehs33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urheartj/ehs33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eurheartj/ehs33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eurheartj/ehs33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eurheartj/ehs338"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35, Issue 39, 14 October 2014, Pages 2722–2731, </a:t>
            </a:r>
            <a:r>
              <a:rPr lang="en-US" altLang="en-US" sz="1000">
                <a:solidFill>
                  <a:srgbClr val="333333"/>
                </a:solidFill>
                <a:hlinkClick r:id="rId3"/>
              </a:rPr>
              <a:t>https://doi.org/10.1093/eurheartj/ehs338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Treadmill exercise training improved VO</a:t>
            </a:r>
            <a:r>
              <a:rPr lang="en-US" altLang="en-US" b="0" baseline="-25000"/>
              <a:t>2 max</a:t>
            </a:r>
            <a:r>
              <a:rPr lang="en-US" altLang="en-US" b="0"/>
              <a:t>, myocardial mass and induced cardiomyocyte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5232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35, Issue 39, 14 October 2014, Pages 2722–2731, </a:t>
            </a:r>
            <a:r>
              <a:rPr lang="en-US" altLang="en-US" sz="1000">
                <a:solidFill>
                  <a:srgbClr val="333333"/>
                </a:solidFill>
                <a:hlinkClick r:id="rId3"/>
              </a:rPr>
              <a:t>https://doi.org/10.1093/eurheartj/ehs338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Intensity-controlled treadmill exercise induced cardiac myogenesis (A) Representative image of a small newly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829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35, Issue 39, 14 October 2014, Pages 2722–2731, </a:t>
            </a:r>
            <a:r>
              <a:rPr lang="en-US" altLang="en-US" sz="1000">
                <a:solidFill>
                  <a:srgbClr val="333333"/>
                </a:solidFill>
                <a:hlinkClick r:id="rId3"/>
              </a:rPr>
              <a:t>https://doi.org/10.1093/eurheartj/ehs338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Intensity-controlled treadmill exercise induced angiogenesis. (A and B), Representative images of vWF (brown)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3108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35, Issue 39, 14 October 2014, Pages 2722–2731, </a:t>
            </a:r>
            <a:r>
              <a:rPr lang="en-US" altLang="en-US" sz="1000">
                <a:solidFill>
                  <a:srgbClr val="333333"/>
                </a:solidFill>
                <a:hlinkClick r:id="rId3"/>
              </a:rPr>
              <a:t>https://doi.org/10.1093/eurheartj/ehs338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Activation and ensuing differentiation of c-kit</a:t>
            </a:r>
            <a:r>
              <a:rPr lang="en-US" altLang="en-US" b="0" baseline="30000"/>
              <a:t>pos</a:t>
            </a:r>
            <a:r>
              <a:rPr lang="en-US" altLang="en-US" b="0"/>
              <a:t> endogenous cardiac stem-progenitor cells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5447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35, Issue 39, 14 October 2014, Pages 2722–2731, </a:t>
            </a:r>
            <a:r>
              <a:rPr lang="en-US" altLang="en-US" sz="1000">
                <a:solidFill>
                  <a:srgbClr val="333333"/>
                </a:solidFill>
                <a:hlinkClick r:id="rId3"/>
              </a:rPr>
              <a:t>https://doi.org/10.1093/eurheartj/ehs338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Exercise-induced changes in myocardial growth factor expression. (A) The array of 26 growth factors that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392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35, Issue 39, 14 October 2014, Pages 2722–2731, </a:t>
            </a:r>
            <a:r>
              <a:rPr lang="en-US" altLang="en-US" sz="1000">
                <a:solidFill>
                  <a:srgbClr val="333333"/>
                </a:solidFill>
                <a:hlinkClick r:id="rId3"/>
              </a:rPr>
              <a:t>https://doi.org/10.1093/eurheartj/ehs338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Exercise-induced cardiac growth factors govern c-kit</a:t>
            </a:r>
            <a:r>
              <a:rPr lang="en-US" altLang="en-US" b="0" baseline="30000"/>
              <a:t>pos</a:t>
            </a:r>
            <a:r>
              <a:rPr lang="en-US" altLang="en-US" b="0"/>
              <a:t> endogenous cardiac stem-progenitor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023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Treadmill exercise training improved VO2 max, myocardial mass and induced cardiomyocyte ...</vt:lpstr>
      <vt:lpstr>Figure 2 Intensity-controlled treadmill exercise induced cardiac myogenesis (A) Representative image of a small newly ...</vt:lpstr>
      <vt:lpstr>Figure 3 Intensity-controlled treadmill exercise induced angiogenesis. (A and B), Representative images of vWF (brown) ...</vt:lpstr>
      <vt:lpstr>Figure 4 Activation and ensuing differentiation of c-kitpos endogenous cardiac stem-progenitor cells in ...</vt:lpstr>
      <vt:lpstr>Figure 5 Exercise-induced changes in myocardial growth factor expression. (A) The array of 26 growth factors that were ...</vt:lpstr>
      <vt:lpstr>Figure 6 Exercise-induced cardiac growth factors govern c-kitpos endogenous cardiac stem-progenitor cell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2024-04-26T08:21:56Z</dcterms:modified>
</cp:coreProperties>
</file>