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0931C98-B5F6-4E7F-B7D8-F09383556E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EABE4C3-0C77-45B2-9F99-9DF2C963FB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Targeted neuronal differentiation of human adult hippocampal stem cells. (A) Following our differentiation protocol, cells with a neuronal phenotype showed elaborated process outgrowth (phase contrast) and expression of neuron-specific epitopes MAP2 (green) and NeuN (red). Coexpression of neuronal marker proteins in yellow, Hoechst nuclear staining in blue. (B) Single channel immunofluorescence detection from a neuron in vitro co-expressing MAP2 (green) and NeuN (red). (C) Voltage-clamp profile of adult hippocampal progenitor cells after 14 days of differentiation. This representative trace showed an inward Na+ current generated following a voltage step protocol from −80 to +10 mV incremented by 10 mV every 2 s following a 40 ms prepulse to −120 mV (see inset). (D) After the proliferation period shown in Fig. 1D, only a few cells differentiated spontaneously into a neuronal phenotype after growth factor withdrawal (quantified by MAP2 immunoreactivity). Induction of neuronal differentiation could be achieved, however, only in HPC cultures (P &lt; 0.001; n.s. = not significant). (E) There was a significant decrease of the nestin-immunoreactive progenitor cell population after successful induction of a neuronal phenotype (P &lt; 0.001). Blue bars in D and E refer to HPC, red bars to LPC. Scale bars in A and B = 20 µm. ***P &lt; 0.001 (t test).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(2010).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AF6365-9DC4-4C3D-B2D1-9F086FF57B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q21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133, Issue 11, November 2010, Pages 3359–3372,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https://doi.org/10.1093/brain/awq215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Targeted neuronal differentiation of human adult hippocampal stem cells. (A) Following our differentiation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Targeted neuronal differentiation of human adult hippocampal stem cells. (A) Following our differentiation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2024-09-19T10:13:38Z</dcterms:modified>
</cp:coreProperties>
</file>