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DC596-A5B2-4D0F-82AF-81DEDDD51D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2F7F2-4024-4251-A4DD-27BD54E682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6AF90-6E8F-43E7-AB27-8258EFDAA8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2024-04-26T02:42:22Z</dcterms:modified>
</cp:coreProperties>
</file>