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1CB71-BFBC-48C5-97F0-1CC5788DF1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F35D8-2743-4479-BBE9-ADE7A545EF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56FC2-5089-4986-AAE6-28EF0289E7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2024-04-26T20:10:39Z</dcterms:modified>
</cp:coreProperties>
</file>