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4C99B-F01E-412F-8919-5682F84CE3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08D73-F9B1-4124-B7DB-F434A1CD29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HN level of healthy volunteers according to age. The older group showed significantly lower plasma HN level than the younger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434EF-BF1A-475D-A773-A2C01DB548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88, Issue 2, 1 November 2010, Pages 360–366,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Plasma HN level of healthy volunteers according to age. The older group showed significantly lower plasma HN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Plasma HN level of healthy volunteers according to age. The older group showed significantly lower plasma HN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2024-04-26T20:50:10Z</dcterms:modified>
</cp:coreProperties>
</file>