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15D7D-7071-46C9-9F06-0F726290EC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E92ABB-5933-419A-8D5D-13FB3B0805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isopod subjected to forced conglobation by a dental rubber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F09F3-E252-4C22-BE4D-C61430C4D2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Rates of water loss from male and female A. vulgare in free and conglobated states. Symbols: Closed, free; open, conglobated; circles, females; triangles, 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F09F3-E252-4C22-BE4D-C61430C4D2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Rates of CO2 release in male and female A. vulgare in free and conglobated states. Symbols: Closed, free; open, conglobated; circles, females; triangles, 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F09F3-E252-4C22-BE4D-C61430C4D2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Water loss of A. vulgare in free and conglobated states, after 3 h in humidities ranging from 6.0 to 75.4 %RH.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F09F3-E252-4C22-BE4D-C61430C4D27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73/031.008.44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73/031.008.440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73/031.008.440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73/031.008.44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44, </a:t>
            </a:r>
            <a:r>
              <a:rPr lang="en-US" altLang="en-US" sz="1000">
                <a:solidFill>
                  <a:srgbClr val="333333"/>
                </a:solidFill>
                <a:hlinkClick r:id="rId3"/>
              </a:rPr>
              <a:t>https://doi.org/10.1673/031.008.4401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isopod subjected to forced conglobation by a dental rubber band.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41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44, </a:t>
            </a:r>
            <a:r>
              <a:rPr lang="en-US" altLang="en-US" sz="1000">
                <a:solidFill>
                  <a:srgbClr val="333333"/>
                </a:solidFill>
                <a:hlinkClick r:id="rId3"/>
              </a:rPr>
              <a:t>https://doi.org/10.1673/031.008.4401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Rates of water loss from male and female A. vulgare in free and conglobated states. Symbols: Closed, free;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338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44, </a:t>
            </a:r>
            <a:r>
              <a:rPr lang="en-US" altLang="en-US" sz="1000">
                <a:solidFill>
                  <a:srgbClr val="333333"/>
                </a:solidFill>
                <a:hlinkClick r:id="rId3"/>
              </a:rPr>
              <a:t>https://doi.org/10.1673/031.008.4401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Rates of CO</a:t>
            </a:r>
            <a:r>
              <a:rPr lang="en-US" altLang="en-US" b="0" baseline="-25000"/>
              <a:t>2</a:t>
            </a:r>
            <a:r>
              <a:rPr lang="en-US" altLang="en-US" b="0"/>
              <a:t> release in male and female A. vulgare in free and conglobated states. Symbols: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697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44, </a:t>
            </a:r>
            <a:r>
              <a:rPr lang="en-US" altLang="en-US" sz="1000">
                <a:solidFill>
                  <a:srgbClr val="333333"/>
                </a:solidFill>
                <a:hlinkClick r:id="rId3"/>
              </a:rPr>
              <a:t>https://doi.org/10.1673/031.008.4401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Water loss of A. vulgare in free and conglobated states, after 3 h in humidities ranging from 6.0 to 75.4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07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isopod subjected to forced conglobation by a dental rubber band.
</vt:lpstr>
      <vt:lpstr>Figure 2 Rates of water loss from male and female A. vulgare in free and conglobated states. Symbols: Closed, free; ...</vt:lpstr>
      <vt:lpstr>Figure 3 Rates of CO2 release in male and female A. vulgare in free and conglobated states. Symbols: ...</vt:lpstr>
      <vt:lpstr>Figure 4 Water loss of A. vulgare in free and conglobated states, after 3 h in humidities ranging from 6.0 to 75.4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2024-04-26T11:33:21Z</dcterms:modified>
</cp:coreProperties>
</file>