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35D734-3FBC-485D-A101-018494B8496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5E44DA-93D3-4A4C-8B62-09CD76A82E6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31DFFA-6852-470D-95DC-86B9DF5F827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00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2, February 2012, Pages 245–250,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https://doi.org/10.1093/cercor/bhr005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2024-05-08T18:18:35Z</dcterms:modified>
</cp:coreProperties>
</file>