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D77EB-9F35-4EDD-80F9-FEC4F67C1C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789276-AB68-462C-ABCF-386EDB0B5C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FC950A-9C63-4CA3-A9B9-0E3E295AB0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2012, Pages 245–250,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2024-09-20T04:50:17Z</dcterms:modified>
</cp:coreProperties>
</file>