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15F25-2651-4893-8A97-B255B8C56D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BFE62-AD3A-4162-8630-3DCF77F99B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8D1BF-2433-4B85-9AF5-BF748E63C5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245–250,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2024-09-19T03:43:25Z</dcterms:modified>
</cp:coreProperties>
</file>