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5D77EB-9F35-4EDD-80F9-FEC4F67C1C7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789276-AB68-462C-ABCF-386EDB0B5C1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FC950A-9C63-4CA3-A9B9-0E3E295AB08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00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2, February 2012, Pages 245–250,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https://doi.org/10.1093/cercor/bhr005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2024-09-20T04:50:17Z</dcterms:modified>
</cp:coreProperties>
</file>