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0E151-D4C7-488A-9601-2A7ED5012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71DC5-E989-4BB1-AC2B-52EF83A69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10A7D-31C9-4FEC-AA7C-CD344AD151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2024-04-26T20:36:45Z</dcterms:modified>
</cp:coreProperties>
</file>