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A0C333-6CE0-40A8-A23A-9269DE0EB4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BBB5E-0C2F-48C1-A2D7-EFE128DEA7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Posterior-enriched genes. (A) Autoradiographic film images of posterior-enriched genes showing a clear gradient along the A-P axis of the developing telencephalon. (B) Dark field images representing mRNA expression of posterior-enriched genes after developing slides dipped in photographic emulsion. Fhl1 and AI463886 show a strong A-P gradient at E14.5 (see Methods). Anterior is to the left. Arrows point to the regions of enriched expression. Asterisks indicate relative expression boundaries, which in most cases were gradual.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24B1E-228E-4B2E-9035-CD97C3BD9A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2108–2122,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Posterior-enriched genes. (A) Autoradiographic film images of posterior-enriched genes showing a clear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Posterior-enriched genes. (A) Autoradiographic film images of posterior-enriched genes showing a clear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2024-04-26T07:26:22Z</dcterms:modified>
</cp:coreProperties>
</file>