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493F34-0B6B-4CA6-81B7-90D74805A4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C01AE-2181-4191-AA94-F7600CB221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Impaired motor skill learning in SCZ. Data represent mean ± standard deviation acquired for each of the 3 blocks of data acquired. Motor skill learning was derived through the rotary pursuit task. In this task, participants are required to hold a stylus upon a flat surface under which the target rotated and follow the target as it moved about its path. A photoelectric device measured the time (in seconds) that the stylus was held correctly over the target for each trial. Each block of skill learning consisted of eight 20-s trials with a 20-s intertrial interval. These data suggests that unlike healthy subjects, patients with SCZ failed to demonstrate significant motor learning.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D88DA-3086-46D0-8C79-23729666AB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990–996,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Impaired motor skill learning in SCZ. Data represent mean ± standard deviation acquired for each of the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Impaired motor skill learning in SCZ. Data represent mean ± standard deviation acquired for each of the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2024-04-26T07:13:43Z</dcterms:modified>
</cp:coreProperties>
</file>