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712F09-1DCD-4604-A598-E551DAA907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03242A-8F71-43EB-A049-21B4DD015A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Results of impact experiments with Rhodococcus erythropolis and Bacillis subtilis.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CBFACB-EB67-4652-8E21-3C7A539249B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Survival rate for impacts of Rhodococcus erythropolis on agar targets.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CBFACB-EB67-4652-8E21-3C7A539249B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Survival rate for all experiments reported here and those from Horneck et al. (2001a). The fit to all data (except that of Horneck et al. 2001a) is shown as the dashed line. The fit to data from Fig. 1 is shown as the solid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CBFACB-EB67-4652-8E21-3C7A539249B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4.08015.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4.08015.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4.08015.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352, Issue 4, August 2004, Pages 1273–1278, </a:t>
            </a:r>
            <a:r>
              <a:rPr lang="en-US" altLang="en-US" sz="1000">
                <a:solidFill>
                  <a:srgbClr val="333333"/>
                </a:solidFill>
                <a:hlinkClick r:id="rId3"/>
              </a:rPr>
              <a:t>https://doi.org/10.1111/j.1365-2966.2004.08015.x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Results of impact experiments with Rhodococcus erythropolis and Bacillis subtilis.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684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352, Issue 4, August 2004, Pages 1273–1278, </a:t>
            </a:r>
            <a:r>
              <a:rPr lang="en-US" altLang="en-US" sz="1000">
                <a:solidFill>
                  <a:srgbClr val="333333"/>
                </a:solidFill>
                <a:hlinkClick r:id="rId3"/>
              </a:rPr>
              <a:t>https://doi.org/10.1111/j.1365-2966.2004.08015.x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Survival rate for impacts of Rhodococcus erythropolis on agar targets.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646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352, Issue 4, August 2004, Pages 1273–1278, </a:t>
            </a:r>
            <a:r>
              <a:rPr lang="en-US" altLang="en-US" sz="1000">
                <a:solidFill>
                  <a:srgbClr val="333333"/>
                </a:solidFill>
                <a:hlinkClick r:id="rId3"/>
              </a:rPr>
              <a:t>https://doi.org/10.1111/j.1365-2966.2004.08015.x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Survival rate for all experiments reported here and those from Horneck et al. (2001a). The fit to all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02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Results of impact experiments with Rhodococcus erythropolis and Bacillis subtilis.
</vt:lpstr>
      <vt:lpstr>1 Survival rate for impacts of Rhodococcus erythropolis on agar targets.
</vt:lpstr>
      <vt:lpstr>2 Survival rate for all experiments reported here and those from Horneck et al. (2001a). The fit to all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2024-04-27T03:46:19Z</dcterms:modified>
</cp:coreProperties>
</file>