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E0CFF-4DFE-4291-B246-0E8D5711F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B39DF-2EA7-4823-82B2-980EFD53B6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A83E4-A321-4884-89EB-71141AC502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2024-04-26T06:41:56Z</dcterms:modified>
</cp:coreProperties>
</file>