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4220AE-575B-49EE-9620-310B180C23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E928FA-0C9D-4C4B-87C5-A0D5E8C86D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participants in the HPV Detection in Men study, by circumcision status (n=463).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455D6E-7475-48A1-91FE-D949591C3B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Associations between circumcision and any, oncogenic, or nononcogenic human papillomavirus (HPV) detection in the HPV Detection in Men study, by genital anatomic site(s) or semen.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455D6E-7475-48A1-91FE-D949591C3B6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55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955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199, Issue 1, 1 January 2009, Pages 7–13,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https://doi.org/10.1086/595567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Characteristics of participants in the HPV Detection in Men study, by circumcision status (n=463).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275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199, Issue 1, 1 January 2009, Pages 7–13,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https://doi.org/10.1086/595567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Associations between circumcision and any, oncogenic, or nononcogenic human papillomavirus (HPV) detection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535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 Characteristics of participants in the HPV Detection in Men study, by circumcision status (n=463).
</vt:lpstr>
      <vt:lpstr>Table 2 Associations between circumcision and any, oncogenic, or nononcogenic human papillomavirus (HPV) detection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2024-04-26T17:39:33Z</dcterms:modified>
</cp:coreProperties>
</file>