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48FEF-9350-4A99-BE48-2BAA7D4BD0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D14D2-D058-4118-BAF3-E22743F681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71914-4FD2-4B0F-A7F2-8E6B52D472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2024-04-26T04:51:25Z</dcterms:modified>
</cp:coreProperties>
</file>