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ECCBF-5AA0-4979-90BC-EFB5E9874D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C0FC0-BF3B-440E-93B2-6DE98FECF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ERP amplitude as a function of Δf in the N2 time region (196–252 ms after the beginning of the trial) across 9 frontocentral sites for young, middle-aged, (MA) and older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0FED6-1EB2-49DC-B909-DE60A6474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ERP amplitude as a function of Δf in the N2 time region (196–252 ms after the beginning of the trial)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ERP amplitude as a function of Δf in the N2 time region (196–252 ms after the beginning of the trial)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2024-04-26T16:36:25Z</dcterms:modified>
</cp:coreProperties>
</file>