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07E4F-44DF-4230-AC9B-09EED22BE5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23E08-6FE5-44A0-9101-9154161BB4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975122-7910-4B6C-ADC7-B19D48DD19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2024-04-26T08:41:49Z</dcterms:modified>
</cp:coreProperties>
</file>