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99316-AC11-4187-AA37-214EA5D200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7137C-DD2C-4400-BA62-0A618C8C50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Axial non-contrast computed tomographic scan image at the level prior to injection demonstrates the anterior scalene muscle, the middle–posterior scalene muscle complex, the trachea, the sternocleidomastoid muscle, and the carotid artery. Note on subsequent images, needle insertion into the anterior scalene muscle followed by contrast accumulation, and then spread of contrast after injection of botulinum toxin.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Wiley Periodicals,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3FB4CE-73C3-416E-A7F0-46A276A218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10.0081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11, Issue 4, April 2010, Pages 504–511, </a:t>
            </a:r>
            <a:r>
              <a:rPr lang="en-US" altLang="en-US" sz="1000">
                <a:solidFill>
                  <a:srgbClr val="333333"/>
                </a:solidFill>
                <a:hlinkClick r:id="rId3"/>
              </a:rPr>
              <a:t>https://doi.org/10.1111/j.1526-4637.2010.00814.x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Axial non-contrast computed tomographic scan image at the level prior to injection demonstrates the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Axial non-contrast computed tomographic scan image at the level prior to injection demonstrates the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2024-04-27T04:00:15Z</dcterms:modified>
</cp:coreProperties>
</file>