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DAC30-E4A9-4C2F-9356-A1ED803689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7DE24-97ED-4CC9-9C5C-300638D283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Challenges in interpreting the disease association of de novo CNVs, common CNPs, and rare CNVs. ( A ) The de novo CNVs identified in genomic disorders to date have generally been 0.5–3 megabases long and spanned many genes, making it difficult to implicate a specific gene in the etiology of the disease. ( B ) Common CNPs are frequently in strong LD with surrounding genetic polymorphisms, making it difficult to identify a single causal variant. Integrated association analysis of SNP and CNP genotypes may be critical. ( C) Rare CNVs that are shared by unrelated individuals are frequently present on a long shared haplotype ( 16 ) (blue); the possibility that some other feature of this haplotype might be the causal feature needs to be evaluated in an integrated analysis of CNV and SNP haplotypes.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1887C4-3096-428F-B27D-3E28DD2652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R2, 15 October 2008, Pages R135–R142,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Challenges in interpreting the disease association of de novo CNVs, common CNPs, and rare CNVs. ( A ) The 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Challenges in interpreting the disease association of de novo CNVs, common CNPs, and rare CNVs. ( A ) The 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2024-04-27T04:49:29Z</dcterms:modified>
</cp:coreProperties>
</file>