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94178-D9F4-4782-A406-23BC03C677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1D970-E7A1-4777-885B-BAC23BF262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Multivariable regression of viral load on pillbox organizer use and confounders for 237 individuals with 2504 person-years of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3F4027-3947-433C-839C-F194727322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1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908–915,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Multivariable regression of viral load on pillbox organizer use and confounders for 237 individuals with 2504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Multivariable regression of viral load on pillbox organizer use and confounders for 237 individuals with 2504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2024-04-26T09:10:19Z</dcterms:modified>
</cp:coreProperties>
</file>