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10539E-3A5D-4C74-B330-6F155F595C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542AFB-EC0E-4CB0-B924-6B3B9B2F1F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Cerebral activation during discrimination of affective and linguistic intonation. Significantly activated areas as compared to rest are projected upon the cortical surface of a template brain and upon an axial slice at the level of the thalamus (z = 9 mm). Both tasks yielded a right-ward lateralization at the level of the dorsolateral frontal cortex and bilateral responses within the superior temporal gyrus, thalamus and cerebellum. Activation of the left primary sensorimotor hand-area is associated with movement of the right index finger, required to answer the discrimination task. (SPM99, random-effect-analysis, T &gt; 4.30, k &gt; 35, P  4.30, k &gt; 35, P &lt; 0.05, corrected).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14 N 12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2DE97-648D-4B01-9463-3D80A82A87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12, December 2004, Pages 1384–1389,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Cerebral activation during discrimination of affective and linguistic intonation. Significantly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Cerebral activation during discrimination of affective and linguistic intonation. Significantly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2024-04-27T04:13:26Z</dcterms:modified>
</cp:coreProperties>
</file>