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C354F-7FD2-439D-9F87-6A32A440CD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4BF73-4983-4392-AEB0-1DFC039FF9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flow of the prospective cohort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2CDB0-6D66-46E2-868E-D60FF9CDFF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4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24, December 2007, Pages 3067–3075,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https://doi.org/10.1093/eurheartj/ehm484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Trial flow of the prospective cohort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Trial flow of the prospective cohort study.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2024-04-26T04:54:33Z</dcterms:modified>
</cp:coreProperties>
</file>