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B2768-D69E-4279-A127-BB24359737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117A9F-9BAD-4930-8F1E-B83765EC62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Displacement of T4 from TTR by halogenated bisphenol A congeners. Data points are mean values ± SD of one representative measurement in duplicate. If no error bar is visible, it is smaller than the marker. Relative 125I-T4-TTR binding is presented as percentage of control value. DiBBPA, dibromobisphenol A; triBBPA, tribromobisphenol A; TBBPA, tetrabromobisphenol A; TCBPA, tetrachlorobisphenol 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619EBA-D2E2-421A-B6EA-3C465C98D4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56.1.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56, Issue 1, July 2000, Pages 95–104,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https://doi.org/10.1093/toxsci/56.1.95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Displacement of T</a:t>
            </a:r>
            <a:r>
              <a:rPr lang="en-US" altLang="en-US" b="0" baseline="-25000"/>
              <a:t>4</a:t>
            </a:r>
            <a:r>
              <a:rPr lang="en-US" altLang="en-US" b="0"/>
              <a:t> from TTR by halogenated bisphenol A congeners. Data points are mean values ± SD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Displacement of T4 from TTR by halogenated bisphenol A congeners. Data points are mean values ± SD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2024-09-20T22:56:38Z</dcterms:modified>
</cp:coreProperties>
</file>