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07F803A-5716-4A04-9C63-239EF0BB3BA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574BF01-C96A-4E50-A3D8-75298B90443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Displacement of T4 from TTR by halogenated bisphenol A congeners. Data points are mean values ± SD of one representative measurement in duplicate. If no error bar is visible, it is smaller than the marker. Relative 125I-T4-TTR binding is presented as percentage of control value. DiBBPA, dibromobisphenol A; triBBPA, tribromobisphenol A; TBBPA, tetrabromobisphenol A; TCBPA, tetrachlorobisphenol A.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2000 Society of Toxicology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3C5D285-4CBB-4F6D-B6D0-18B9DF71BA3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toxsci/56.1.9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Toxicol Sci</a:t>
            </a:r>
            <a:r>
              <a:rPr lang="en-US" altLang="en-US" sz="1000">
                <a:solidFill>
                  <a:srgbClr val="333333"/>
                </a:solidFill>
              </a:rPr>
              <a:t>, Volume 56, Issue 1, July 2000, Pages 95–104,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https://doi.org/10.1093/toxsci/56.1.95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1. </a:t>
            </a:r>
            <a:r>
              <a:rPr lang="en-US" altLang="en-US" b="0"/>
              <a:t>Displacement of T</a:t>
            </a:r>
            <a:r>
              <a:rPr lang="en-US" altLang="en-US" b="0" baseline="-25000"/>
              <a:t>4</a:t>
            </a:r>
            <a:r>
              <a:rPr lang="en-US" altLang="en-US" b="0"/>
              <a:t> from TTR by halogenated bisphenol A congeners. Data points are mean values ± SD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1. Displacement of T4 from TTR by halogenated bisphenol A congeners. Data points are mean values ± SD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2024-09-18T20:55:31Z</dcterms:modified>
</cp:coreProperties>
</file>