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C329CF-C74E-44FE-BD40-38D8AE8F7D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29290-80C6-41B8-AF29-974EFA4B39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halogenated bisphenol A congeners. Data points are mean values ± SD of one representative measurement in duplicate. If no error bar is visible, it is smaller than the marker. Relative 125I-T4-TTR binding is presented as percentage of control value. DiBBPA, dibromobisphenol A; triBBPA, tribromobisphenol A; TBBPA, tetrabromobisphenol A; TCBPA, tetrachlorobisphenol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1B15AA-9AD1-4E99-B28E-A41F25CCD5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halogenated bisphenol A congeners. Data points are mean values ± 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Displacement of T4 from TTR by halogenated bisphenol A congeners. Data points are mean values ± SD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2024-05-08T23:16:57Z</dcterms:modified>
</cp:coreProperties>
</file>