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FDC39-E22B-4BC6-A105-674BCB36C4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D12F0-4181-4398-ACC8-1EA2A3E0AC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76A6B-E7C8-4247-AE82-1727965B36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2024-09-19T03:33:45Z</dcterms:modified>
</cp:coreProperties>
</file>