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DC91CB-D936-418F-96CC-CBD68D1541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3C5886-D914-4929-8DF2-D791C3C442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675407-23A0-4C6E-A3E3-1219EF558F9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2024-09-20T03:25:41Z</dcterms:modified>
</cp:coreProperties>
</file>