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A12F1-5AA7-472B-AA15-85FC4E6DC3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B3164-EBE2-4123-BF39-DF42F31890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LAN is significantly reduced when presented concurrently with a harmonically unexpected chord compared with when presented with a harmonically expected chord.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922EF-2BB0-4EF2-9768-FB00E051E8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1169–1178,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LAN is significantly reduced when presented concurrently with a harmonically unexpected chord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LAN is significantly reduced when presented concurrently with a harmonically unexpected chord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2024-04-26T05:54:12Z</dcterms:modified>
</cp:coreProperties>
</file>