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E5541-DD7A-4775-BE18-FC0CAA5662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0B5A8-A8A8-4DBB-AB34-3D09DE984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330A5-0E6F-48DA-86DE-E965EC4D4D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2024-04-26T05:30:13Z</dcterms:modified>
</cp:coreProperties>
</file>