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4EF977-78C3-4857-88B0-58E208BA41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EF42A0-46DF-42FF-96D6-B5BDBD55C0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[14C]-2-deoxyglucose autoradiographs of axial sections of control and Bassoon mutant mice. Both in wild-type and in mutant mice, the metabolic activity is not evenly distributed across the cortex. In wild-type mice, a high metabolic activity occurs especially within somatosensory areas (arrows), whereas in Bassoon mutant mice, a strong metabolic activity was found in the cingulate cortex (arrow) and to a lesser extent within the somatosensory cortex.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B2CD62-E29A-4421-A978-7268315B86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1, January 2007, Pages 28–36,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[</a:t>
            </a:r>
            <a:r>
              <a:rPr lang="en-US" altLang="en-US" b="0" baseline="30000"/>
              <a:t>14</a:t>
            </a:r>
            <a:r>
              <a:rPr lang="en-US" altLang="en-US" b="0"/>
              <a:t>C]-2-deoxyglucose autoradiographs of axial sections of control and Bassoon mutant mice. Both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 [14C]-2-deoxyglucose autoradiographs of axial sections of control and Bassoon mutant mice. Both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2024-04-26T18:41:14Z</dcterms:modified>
</cp:coreProperties>
</file>