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A2BC8-CD35-46E9-98A3-566564ECDC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F6AC2-8F2B-4114-85B4-CC21A13641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Placements of stimulation electrodes in the basal forebrain. Numbers indicate distance from bregma in millimeters. CPu, caudate putamen; LGP, lateral globus pallidus; ic, internal capsule; LH, lateral hypothalamus; SI, substantia innominata; VP, ventral pallidum. Adapted from the atlas by Paxinos and Watson (1998).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A1B632-33C9-4C4B-A6A8-3F95282657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839–848,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Placements of stimulation electrodes in the basal forebrain. Numbers indicate distance from bregma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Placements of stimulation electrodes in the basal forebrain. Numbers indicate distance from bregma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2024-05-01T21:56:13Z</dcterms:modified>
</cp:coreProperties>
</file>