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FFE64-35EC-4398-B5DC-F26B563FC9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FC4F8-201A-490E-98AB-BF1CA702DA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a sentence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C78C6-1C66-4938-A3AC-058DFE7EAA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2780–2787,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Diagram of a sentence block.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Diagram of a sentence block.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2024-04-26T07:25:48Z</dcterms:modified>
</cp:coreProperties>
</file>