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06B6A-508E-46C4-9BEB-746B610FDC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DC481D-5168-431D-A48D-CE21B3A097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raw PST scores for YC, EC, and AD groups, in the first “absolute identification” and the second “forced choice” sessions (mean, 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FC493-6A46-46AE-AC0C-D50A25811F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curves for the ability of PST to discriminate AD patients from ECs in the first “absolute identification” and the second “forced choice”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FC493-6A46-46AE-AC0C-D50A25811F8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3, April 2011, Pages 270–279,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Comparison of raw PST scores for YC, EC, and AD groups, in the first “absolute identification” and the second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78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3, April 2011, Pages 270–279,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Receiver operating characteristic curves for the ability of PST to discriminate AD patients from ECs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49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Comparison of raw PST scores for YC, EC, and AD groups, in the first “absolute identification” and the second ...</vt:lpstr>
      <vt:lpstr>Fig. 2. Receiver operating characteristic curves for the ability of PST to discriminate AD patients from ECs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2024-09-21T02:59:30Z</dcterms:modified>
</cp:coreProperties>
</file>