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94A99-A313-4FFF-9988-F2567C002A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3E8C3-B0D6-4823-A2BC-72A6172D5E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raw PST scores for YC, EC, and AD groups, in the first “absolute identification” and the second “forced choice” sessions (mean, 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10B7D-7063-47D6-ACDC-41D7E45D11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curves for the ability of PST to discriminate AD patients from ECs in the first “absolute identification” and the second “forced choice”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10B7D-7063-47D6-ACDC-41D7E45D11F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3, April 2011, Pages 270–279,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Comparison of raw PST scores for YC, EC, and AD groups, in the first “absolute identification” and the second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7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3, April 2011, Pages 270–279,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Receiver operating characteristic curves for the ability of PST to discriminate AD patients from ECs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49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Comparison of raw PST scores for YC, EC, and AD groups, in the first “absolute identification” and the second ...</vt:lpstr>
      <vt:lpstr>Fig. 2. Receiver operating characteristic curves for the ability of PST to discriminate AD patients from ECs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2024-05-05T00:43:33Z</dcterms:modified>
</cp:coreProperties>
</file>