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506B6A-508E-46C4-9BEB-746B610FDC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DC481D-5168-431D-A48D-CE21B3A0977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Comparison of raw PST scores for YC, EC, and AD groups, in the first “absolute identification” and the second “forced choice” sessions (mean, SEM).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8FC493-6A46-46AE-AC0C-D50A25811F8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Receiver operating characteristic curves for the ability of PST to discriminate AD patients from ECs in the first “absolute identification” and the second “forced choice” sessions.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8FC493-6A46-46AE-AC0C-D50A25811F8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r0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rclin/acr0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3, April 2011, Pages 270–279,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Comparison of raw PST scores for YC, EC, and AD groups, in the first “absolute identification” and the second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8787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26, Issue 3, April 2011, Pages 270–279,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https://doi.org/10.1093/arclin/acr011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2. </a:t>
            </a:r>
            <a:r>
              <a:rPr lang="en-US" altLang="en-US" b="0"/>
              <a:t>Receiver operating characteristic curves for the ability of PST to discriminate AD patients from ECs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9496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Fig. 1. Comparison of raw PST scores for YC, EC, and AD groups, in the first “absolute identification” and the second ...</vt:lpstr>
      <vt:lpstr>Fig. 2. Receiver operating characteristic curves for the ability of PST to discriminate AD patients from ECs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2024-09-21T02:59:30Z</dcterms:modified>
</cp:coreProperties>
</file>