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FB778-D553-48B9-BC27-A2FB8D21B3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9DC94-F490-465B-9475-325A2A19DE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42DD3-A0E6-49EC-B4D5-E088FFB32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2024-04-26T06:21:53Z</dcterms:modified>
</cp:coreProperties>
</file>