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C01187-00C4-449F-A09B-4335C983078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14BDF4-062B-496B-A448-089F437CDAF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estrogen and stress on spine density. Representative deconvolved images of dendrite segments from unlabeled neurons from OVX + veh animals in control (A) and stress (B) conditions. Stress caused an increase in spine density in OVX + veh animals regardless of neuron set and an increase in spine density in BLA-projecting neurons from OVX + E rats. In addition, estrogen treatment increased spine density in BLA-projecting neurons of control animals (C). *P &lt; 0.05 compared to same-group control; **P &lt; 0.01 compared to same-group control; ***P &lt; 0.001 compared to same-group control; †P &lt; 0.05 compared to OVX + veh control animals. Data are displayed as mean spine density ± SEM. N = 3 for all groups except N = 4 for unlabeled OVX + veh, control, and stress groups.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F2CEA9-C213-456E-86FA-CFA3899C1BF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q00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11, November 2010, Pages 2560–2567,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https://doi.org/10.1093/cercor/bhq003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Effects of estrogen and stress on spine density. Representative deconvolved images of dendrite segments from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Effects of estrogen and stress on spine density. Representative deconvolved images of dendrite segments from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2024-04-26T11:57:53Z</dcterms:modified>
</cp:coreProperties>
</file>