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FA76C-FFF8-42F3-BC0B-BA68403F52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DB30F-1A8F-4678-9E20-A1BFB121B3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C77B25-B00C-4827-B067-8D876D8544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2024-04-26T00:46:22Z</dcterms:modified>
</cp:coreProperties>
</file>