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B8263-F05A-4B35-9D60-C84C631AAD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D047D-2607-478D-AB44-DF4D1E513F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Kinetics of run-on transcription in isolated mitochondria. Transcription in isolated mitochondria was monitored by a transcription pulse with 32P-UTP in the presence (straight black line) or absence (broken black line) of the RNase inhibitors, RNasin and heparin. Aliquots were taken at 2, 4, 6, 8, 10, 20, 30, 40, 50 and 60 min and the overall amount of incorporated radiolabeled nucleotides was measured using DE81 filters (see Materials and Methods). The mean values and standard deviations are based on four individual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6277B-DB16-4D72-9641-D9CF0E1803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9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21, 1 November 2004, Pages 6276–6283, </a:t>
            </a:r>
            <a:r>
              <a:rPr lang="en-US" altLang="en-US" sz="1000">
                <a:solidFill>
                  <a:srgbClr val="333333"/>
                </a:solidFill>
                <a:hlinkClick r:id="rId3"/>
              </a:rPr>
              <a:t>https://doi.org/10.1093/nar/gkh966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Kinetics of run-on transcription in isolated mitochondria. Transcription in isolated mitochondria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Kinetics of run-on transcription in isolated mitochondria. Transcription in isolated mitochondria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2024-04-26T19:06:10Z</dcterms:modified>
</cp:coreProperties>
</file>