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96CBE8-3036-4806-8CE8-DA06CBC75D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251CE7-20C6-4337-9342-6E5F0DDF37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Subpopulation treatment effect pattern plot analysis of incidence of any bone fracture for letrozole versus tamoxifen among overlapping subpopulations defined according to age at study entry.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European Society for Medical Oncology.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6EE665-1E23-4A00-8212-D483D4E74B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p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20, Issue 9, September 2009, Pages 1489–1498,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https://doi.org/10.1093/annonc/mdp033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Subpopulation treatment effect pattern plot analysis of incidence of any bone fracture for letrozole versus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Subpopulation treatment effect pattern plot analysis of incidence of any bone fracture for letrozole versus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2024-09-20T04:48:16Z</dcterms:modified>
</cp:coreProperties>
</file>