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C7D3E1-D053-45D2-99B5-DEEC604FCC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D8BB45-2981-4EAB-9317-55D029EC3C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Subpopulation treatment effect pattern plot analysis of incidence of any bone fracture for letrozole versus tamoxifen among overlapping subpopulations defined according to age at study entry.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DC2C3-6667-40B6-AB42-D21A5FEEC2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p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20, Issue 9, September 2009, Pages 1489–1498,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https://doi.org/10.1093/annonc/mdp033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Subpopulation treatment effect pattern plot analysis of incidence of any bone fracture for letrozole versus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Subpopulation treatment effect pattern plot analysis of incidence of any bone fracture for letrozole versus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2024-09-18T21:12:32Z</dcterms:modified>
</cp:coreProperties>
</file>