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9E52D-994D-4921-AF35-FECF306AF9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9303A-5C48-4608-9DCB-CA8E6830A1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Trial schematic showing an example of a VSTM Load-4 target present trial, with the timings for both children and adults. (B) The behavioral data, shown as d′ values for the 2 groups, across the 2 VSTM load conditions. The error bars refer to the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B2D95-597F-42FE-828C-0E72F2BBD2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3868–3876,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Trial schematic showing an example of a VSTM Load-4 target present trial, with the timings for both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Trial schematic showing an example of a VSTM Load-4 target present trial, with the timings for both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2024-04-26T10:04:09Z</dcterms:modified>
</cp:coreProperties>
</file>