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65FAFA-7DD4-47C3-B73B-5599B20A84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9BC4C5-A322-447D-A4D5-A428DBAB57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5CAE15-D557-44FF-A78B-FA7A07435A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2024-04-26T06:58:07Z</dcterms:modified>
</cp:coreProperties>
</file>