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91244A-B4F4-45A5-BC13-27B3BDB253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2FBDC-2B67-4C47-930A-DE0E1DB886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changes and standard deviations for SCR (μmho) magnitude when participants reported pleasant, unpleasant, or no emotions.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92D073-EF07-46D3-B216-3AA5F363CC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1307–1313,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Mean changes and standard deviations for SCR (μmho) magnitude when participants reported pleasant,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Mean changes and standard deviations for SCR (μmho) magnitude when participants reported pleasant,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2024-04-26T11:55:40Z</dcterms:modified>
</cp:coreProperties>
</file>