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A541D-7E04-4B45-976B-2AC644CFF1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4280A6-B4CF-4768-B4ED-AD180E1F87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Pseudocolor plot showing the population average of vermal PC SSs during SPEMs. Eye movements are sorted according to increasing peak velocity (6–20°/s). The abscissa (−200 ms to 0–200 ms) shows time with respect to SPEM onset. The white line indicates the onset of movement. The color bar at the right indicates the average discharge rate (spikes/s).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E8E39B-029F-4B10-BEE9-EEE88159CD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877–891, </a:t>
            </a:r>
            <a:r>
              <a:rPr lang="en-US" altLang="en-US" sz="1000">
                <a:solidFill>
                  <a:srgbClr val="333333"/>
                </a:solidFill>
                <a:hlinkClick r:id="rId3"/>
              </a:rPr>
              <a:t>https://doi.org/10.1093/cercor/bhr153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Pseudocolor plot showing the population average of vermal PC SSs during SPEMs. Eye movements are sorted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Pseudocolor plot showing the population average of vermal PC SSs during SPEMs. Eye movements are sorted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2024-04-26T03:57:41Z</dcterms:modified>
</cp:coreProperties>
</file>