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266322-8B9F-4D71-A5AF-D70095DF6F8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1BFA8C-7333-4271-B409-69031D6289D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The log2 intensities of the five strains for ∼600 kb of chromosome 5, with a separate window highlighting the IT data (blue), and a subregion (pink) that is both statistically significant (P  90% robust in a sensitivity analysis. Annotation tracks are presented at the bottom, and (B) shows the annotation navigator window for the PfMDR1 gene located in the subregion; (C) shows the Haar wavelet smoothed values for part of the PfMDR1 gene.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2009. Published by Oxford University Press.This is an Open Access article distributed under the terms of the Creative Commons Attribution Non-Commercial License (http://creativecommons.org/licenses/by-nc/2.5/uk/)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F7D68C-C745-4ACF-85DC-92795EC241E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ioinformatics/btp48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Bioinformatics</a:t>
            </a:r>
            <a:r>
              <a:rPr lang="en-US" altLang="en-US" sz="1000">
                <a:solidFill>
                  <a:srgbClr val="333333"/>
                </a:solidFill>
              </a:rPr>
              <a:t>, Volume 25, Issue 20, October 2009, Pages 2732–2733,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https://doi.org/10.1093/bioinformatics/btp488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(A) The log</a:t>
            </a:r>
            <a:r>
              <a:rPr lang="en-US" altLang="en-US" b="0" baseline="-25000"/>
              <a:t>2</a:t>
            </a:r>
            <a:r>
              <a:rPr lang="en-US" altLang="en-US" b="0"/>
              <a:t> intensities of the five strains for ∼600 kb of chromosome 5, with a separate window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182022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(A) The log2 intensities of the five strains for ∼600 kb of chromosome 5, with a separate window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2024-09-18T21:25:30Z</dcterms:modified>
</cp:coreProperties>
</file>