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66322-8B9F-4D71-A5AF-D70095DF6F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BFA8C-7333-4271-B409-69031D6289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log2 intensities of the five strains for ∼600 kb of chromosome 5, with a separate window highlighting the IT data (blue), and a subregion (pink) that is both statistically significant (P  90% robust in a sensitivity analysis. Annotation tracks are presented at the bottom, and (B) shows the annotation navigator window for the PfMDR1 gene located in the subregion; (C) shows the Haar wavelet smoothed values for part of the PfMDR1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an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F7D68C-C745-4ACF-85DC-92795EC241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p4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25, Issue 20, October 2009, Pages 2732–2733,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https://doi.org/10.1093/bioinformatics/btp488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(A) The log</a:t>
            </a:r>
            <a:r>
              <a:rPr lang="en-US" altLang="en-US" b="0" baseline="-25000"/>
              <a:t>2</a:t>
            </a:r>
            <a:r>
              <a:rPr lang="en-US" altLang="en-US" b="0"/>
              <a:t> intensities of the five strains for ∼600 kb of chromosome 5, with a separate window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202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(A) The log2 intensities of the five strains for ∼600 kb of chromosome 5, with a separate window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2024-09-18T21:25:30Z</dcterms:modified>
</cp:coreProperties>
</file>