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063F15-2AEC-4C0D-BB4A-93D467EF9C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C4AF7F-8259-444B-9A7F-BDBB854A75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7E75D3-6D0F-4B1E-819E-9A529972F5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2024-04-26T19:36:09Z</dcterms:modified>
</cp:coreProperties>
</file>