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007DF-A610-4683-87D3-CDEF8E337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6361D-9943-4575-8819-701EE1380D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1778C-EBE8-4D5A-95AE-58AE440BCE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2024-05-11T03:03:47Z</dcterms:modified>
</cp:coreProperties>
</file>