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F3C9B8-A49D-4CE0-ACC8-BC088D7016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775C57-CDFB-4C30-8B8B-ECDB0DB97D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6CA97D-D552-458D-B1DA-37EC350356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2024-09-20T03:14:41Z</dcterms:modified>
</cp:coreProperties>
</file>