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54FDD2-7ED0-4434-9426-C63A7883D30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5CC8D6-14F4-4247-B7AF-2A0EDDB0F51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8D0F79-B5AF-4770-9E38-17CA1380C5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2024-09-18T23:07:21Z</dcterms:modified>
</cp:coreProperties>
</file>