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60A733C-772A-4584-A987-0839606EE75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6FAEA43-528C-40BC-853B-6C058A7E900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Endothelial-specific overexpression of LOX-1 prolongs arterial thrombosis, increases thrombosis-induced expression of Oct-1 and SIRT1, and decreases expression of RelA/p65 in carotid artery after injury. (A) Representative blood flow recordings of WT and LOX-1TG mice after in vivo photochemical injury which was initiated at 0 min. Occlusion was defined as blood flow below 0.1 mL/min for at least 1 min. (B) Time to thrombotic occlusion after photochemical injury in vivo (n = 10 in each group). Data are mean ± SEM. *P &lt; 0.05 vs. wild type (WT) mice. (C) Total surface activity of tissue factor (TF) after thrombus formation (n=7 in each group). Data are mean ± SEM. *P &lt; 0.05 vs. wild type (WT) mice. (D–F) Arterial in vivo thrombosis induces Oct-1 (D) and SIRT1 (E) protein expression, and reduces p65 expression (F). The Oct-1, SIRT1, and p65 protein expression was analysed by Western blot (n=4–8 in each group). Two representative samples for each genotype are shown. All samples were run on the same gel. Data are shown as mean ± SEM in all experiments. *P &lt; 0.05 vs. wild type (WT) mice.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2017.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2E373F-A30C-4C04-BD6E-2B9B098B8D9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Oct-1 positively regulates SIRT1 expression through direct binding to its promoter. ChIP assay on carotid arteries isolated from WT and LOX-1TG mice after in vivo thrombosis. Chromatin was immunoprecipitated with either normal rabbit IgG or antibody against Oct-1. Precipitated genomic DNA was then analysed by polymerase chain reaction using primers specific for SIRT1 (−663 bp to − 478 and −590 bp to − 350), Oct-1 (−944 bp to − 672), LOX-1 (−298 bp to − 178), c-jun (−586 bp to − 338), and Hif1α (−83 bp to +78) promoter regions.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2017.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2E373F-A30C-4C04-BD6E-2B9B098B8D9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 vivo Oct-1 knockdown in LOX-1TG mice promotes arterial thrombosis and inhibits SIRT1 expression. (A) Scheme of experimental set-up. (B) Representative recordings during in vivo photochemical injury of LOX-1TG mice injected either with scrambled or Oct-1 siRNA. Laser injury was initiated at 0 min. Occlusion was defined as blood flow below 0.1 mL/min for at least 1 min. (C) Time to thrombotic occlusion after initiation of carotid artery photochemical injury in vivo (n = 4–5 in each group). *P &lt; 0.05 vs. scrambled LOX-1TG mice. (D) Total surface activity of tissue factor (TF) after thrombus formation. *P &lt; 0.05 vs. scrambled LOX-1TG mice. (E) In vivo knockdown of Oct-1 inhibits SIRT1 mRNA expression in carotid arteries. RNA was normalized to the internal control S12 (n = 4–5 in each group). *P &lt; 0.05 vs. scrambled LOX-1TG mice. (F) Confirmation of Oct-1 downregulation on mRNA level after in vivo injection of siRNA by quantitative real time PCR. RNA was normalized to the internal control S12 (n = 4–5 in each group). *P &lt; 0.05 vs. scrambled LOX-1TG mice. Data are shown as mean ± SEM in all experiments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2017.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2E373F-A30C-4C04-BD6E-2B9B098B8D9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 vivo knockdown of SIRT1 in LOX-1TG mice promotes arterial thrombosis. (A) Scheme of experimental set-up. Scrambled or SIRT1 siRNA were injected i.v. 4 days before the start of in vivo thrombosis protocol. (B), Representative blood flow recordings during in vivo photochemical injury of LOX-1TG mice injected either with scrambled or SIRT1 siRNA. Laser injury was initiated at 0 min. Occlusion was defined as blood flow below 0.1 mL/min for at least 1 min. (C) Time to thrombotic occlusion after initiation of carotid artery photochemical injury in vivo (n = 6–7 in each group). *P &lt; 0.05 vs. scrambled treated LOX-1TG mice. (D) Total surface activity of tissue factor (TF) after thrombus formation. *P &lt; 0.05 vs. scrambled treated LOX-1TG. (E) In vivo knockdown of SIRT1 still keeps Oct-1 mRNA expression in carotid arteries higher compared to scrambled. The pattern of expression of Oct-1 mRNA in mice injected with SIRT1 or scrambled siRNA reflects Oct-1 mRNA expression in untreated WT and LOX-1TG mice after thrombosis. Oct-1 mRNA was analysed by quantitative real time PCR. RNA was normalized to the internal control S12 (n = 5–6 in each group). *P &lt; 0.05 vs. scrambled treated LOX-1TG mice. (F) In vivo knockdown of SIRT1 does not change LOX-1 mRNA expression in carotid arteries. The LOX-1 mRNA was analysed by quantitative real time PCR. RNA was normalized to the internal control S12 (n = 5 in each group). *P &lt; 0.05 vs. scrambled treated LOX-1TG mice. Data are shown as mean ± SEM in all experiments.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2017.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2E373F-A30C-4C04-BD6E-2B9B098B8D9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 vivo application of oxLDL into LOX-1TG mice promotes arterial thrombosis, activates MAPK-dependent redox-sensitive pathway and inhibits Oct-1/SIRT1 pathway. (A) Scheme of experimental set-up. (B) Time to thrombotic occlusion after initiation of carotid artery photochemical injury in vivo (n = 4–6 in each group). *P &lt; 0.05 vs. PBS-injected LOX-1TG mice. (C) Initial blood flow in carotid arteries stays unchanged in both groups of mice during arterial in vivo thrombosis (n = 4–5 in each group). (D) Arterial thrombosis induces ERK1/2 phosphorylation in carotid arteries. The ERK1/2 phosphorylation was analysed by Western blot (n = 5–6 in each group). *P &lt; 0.05 vs. PBS-injected LOX-1TG mice. (E) Total expression of ERK1/2 remains unchanged in both groups. GAPDH was used as loading control. (F, G) Oct-1 (F) and SIRT1 (G) mRNA levels by quantitative real time PCR. RNA was normalized to the internal control S12 (n = 4–6 in each group). *P &lt; 0.05 vs. PBS-injected LOX-1TG mice. Data are shown as mean ± SEM in all experiments.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2017.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2E373F-A30C-4C04-BD6E-2B9B098B8D9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High cholesterol diet promotes arterial thrombosis in LOX-1TG mice, activates MAPK-dependent redox-sensitive pathway and inhibits Oct-1/SIRT1 pathway. (A) Scheme of experimental set-up. (B) Time to thrombotic occlusion after initiation of photochemical injury in vivo (n = 5 in each group). (C) Initial blood flow in stays unchanged in both groups of mice during arterial in vivo thrombosis (n = 5 in each group). (D) Total surface activity of tissue factor (TF) after thrombus formation (n = 5 in each group). (E) Increased thrombus formation does not change Oct-1 protein expression in transgenic mice independently of the diet. (F) Arterial thrombosis induces ERK1/2 phosphorylation in carotid arteries after HCD. The ERK1/2 phosphorylation was analysed by Western blot (n = 4–5 in each group). (G) Total expression of ERK1/2 remains unchanged in both groups. GAPDH was used as loading control. Data are presented as mean ± SEM. *P &lt; 0.05 vs. LOX-1TG mice on normal diet (ND).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2017.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2E373F-A30C-4C04-BD6E-2B9B098B8D9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overview of LOX-1 signaling in arterial thrombus formation. (A) In the presence of normal ox LDL levels, the LOX-1 receptor modulates expression and activity of deacetylase SIRT1 through activation of transcription factor Oct-1. This subsequently inhibits expression of NFκB which leads to a repression of tissue factor expression and as a consequence to delayed thrombus formation. (B) In hyperlipidemia with elevated oxLDL levels, the Oct-1/SIRT1 protective pathway losses its activity and thus protective potential (right shadowed part of the scheme), while the redox-sensitive ‘classical’ LOX-1 pathway that involves MAPK and NFκB gets activated leading to enhanced tissue transcription and activity followed by increased thrombus formation.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2017.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2E373F-A30C-4C04-BD6E-2B9B098B8D9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vr/cvx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vr/cvx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vr/cvx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vr/cvx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vr/cvx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vr/cvx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vr/cvx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Cardiovasc Res</a:t>
            </a:r>
            <a:r>
              <a:rPr lang="en-US" altLang="en-US" sz="1000">
                <a:solidFill>
                  <a:srgbClr val="333333"/>
                </a:solidFill>
              </a:rPr>
              <a:t>, Volume 113, Issue 5, 1 April 2017, Pages 498–507,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https://doi.org/10.1093/cvr/cvx015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Endothelial-specific overexpression of LOX-1 prolongs arterial thrombosis, increases thrombosis-induced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28887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Cardiovasc Res</a:t>
            </a:r>
            <a:r>
              <a:rPr lang="en-US" altLang="en-US" sz="1000">
                <a:solidFill>
                  <a:srgbClr val="333333"/>
                </a:solidFill>
              </a:rPr>
              <a:t>, Volume 113, Issue 5, 1 April 2017, Pages 498–507,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https://doi.org/10.1093/cvr/cvx015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Oct-1 positively regulates SIRT1 expression through direct binding to its promoter. ChIP assay on carotid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9803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Cardiovasc Res</a:t>
            </a:r>
            <a:r>
              <a:rPr lang="en-US" altLang="en-US" sz="1000">
                <a:solidFill>
                  <a:srgbClr val="333333"/>
                </a:solidFill>
              </a:rPr>
              <a:t>, Volume 113, Issue 5, 1 April 2017, Pages 498–507,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https://doi.org/10.1093/cvr/cvx015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In vivo Oct-1 knockdown in LOX-1TG mice promotes arterial thrombosis and inhibits SIRT1 expression.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86100" y="1371600"/>
            <a:ext cx="296763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Cardiovasc Res</a:t>
            </a:r>
            <a:r>
              <a:rPr lang="en-US" altLang="en-US" sz="1000">
                <a:solidFill>
                  <a:srgbClr val="333333"/>
                </a:solidFill>
              </a:rPr>
              <a:t>, Volume 113, Issue 5, 1 April 2017, Pages 498–507,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https://doi.org/10.1093/cvr/cvx015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In vivo knockdown of SIRT1 in LOX-1TG mice promotes arterial thrombosis. (A) Scheme of experimental set-up.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445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Cardiovasc Res</a:t>
            </a:r>
            <a:r>
              <a:rPr lang="en-US" altLang="en-US" sz="1000">
                <a:solidFill>
                  <a:srgbClr val="333333"/>
                </a:solidFill>
              </a:rPr>
              <a:t>, Volume 113, Issue 5, 1 April 2017, Pages 498–507,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https://doi.org/10.1093/cvr/cvx015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In vivo application of oxLDL into LOX-1TG mice promotes arterial thrombosis, activates MAPK-dependent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13100" y="1371600"/>
            <a:ext cx="271524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Cardiovasc Res</a:t>
            </a:r>
            <a:r>
              <a:rPr lang="en-US" altLang="en-US" sz="1000">
                <a:solidFill>
                  <a:srgbClr val="333333"/>
                </a:solidFill>
              </a:rPr>
              <a:t>, Volume 113, Issue 5, 1 April 2017, Pages 498–507,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https://doi.org/10.1093/cvr/cvx015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High cholesterol diet promotes arterial thrombosis in LOX-1TG mice, activates MAPK-dependent redox-sensitive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76600" y="1371600"/>
            <a:ext cx="25786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Cardiovasc Res</a:t>
            </a:r>
            <a:r>
              <a:rPr lang="en-US" altLang="en-US" sz="1000">
                <a:solidFill>
                  <a:srgbClr val="333333"/>
                </a:solidFill>
              </a:rPr>
              <a:t>, Volume 113, Issue 5, 1 April 2017, Pages 498–507,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https://doi.org/10.1093/cvr/cvx015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Schematic overview of LOX-1 signaling in arterial thrombus formation. (A) In the presence of normal ox LDL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89300" y="1371600"/>
            <a:ext cx="256034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 Endothelial-specific overexpression of LOX-1 prolongs arterial thrombosis, increases thrombosis-induced ...</vt:lpstr>
      <vt:lpstr>Figure 2 Oct-1 positively regulates SIRT1 expression through direct binding to its promoter. ChIP assay on carotid ...</vt:lpstr>
      <vt:lpstr>Figure 3 In vivo Oct-1 knockdown in LOX-1TG mice promotes arterial thrombosis and inhibits SIRT1 expression. (A) ...</vt:lpstr>
      <vt:lpstr>Figure 4 In vivo knockdown of SIRT1 in LOX-1TG mice promotes arterial thrombosis. (A) Scheme of experimental set-up. ...</vt:lpstr>
      <vt:lpstr>Figure 5 In vivo application of oxLDL into LOX-1TG mice promotes arterial thrombosis, activates MAPK-dependent ...</vt:lpstr>
      <vt:lpstr>Figure 6 High cholesterol diet promotes arterial thrombosis in LOX-1TG mice, activates MAPK-dependent redox-sensitive ...</vt:lpstr>
      <vt:lpstr>Figure 7 Schematic overview of LOX-1 signaling in arterial thrombus formation. (A) In the presence of normal ox LDL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2024-04-27T03:04:54Z</dcterms:modified>
</cp:coreProperties>
</file>