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16BD3-9DB7-4475-B729-17E7765FA0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DCD71-5C6E-4158-81D6-115224AEB8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(%) of renal carriage of pathogenic Leptospira in mammals (n=35 species), birds (n=18 species) and reptiles (n=16 species), in Chobe, Botswana. Error bars indicate standard errors of a proportion and are multiplied by 100 to produce scale bars which represent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Royal Society of Tropical Medicine and Hygiene.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9F4F6C-1B8E-4D56-88C8-C59F61D6BD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stmh/trv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109, Issue 5, May 2015, Pages 349–351,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https://doi.org/10.1093/trstmh/trv007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Prevalence (%) of renal carriage of pathogenic Leptospira in mammals (n=35 species), birds (n=18 species)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6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Prevalence (%) of renal carriage of pathogenic Leptospira in mammals (n=35 species), birds (n=18 species)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2024-04-27T00:27:03Z</dcterms:modified>
</cp:coreProperties>
</file>