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54FD9-D23E-425D-B2F3-56C33FCE54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C9D7A-873D-460E-A4C2-40C1F5015F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NO donors (SNP and SNAP) and a scavenger (cPTIO) on the survival rates of maize seedlings, previously subjected to hypoxic treatment (HPT) or not (NHPT), under anoxic conditions. Data are the means ± SD (n = 18).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B3B15-8490-41A3-8C71-DF518AD485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Effect of NO donors (SNP and SNAP) and a scavenger (cPTIO) on the survival rates of maize seedlings,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Effect of NO donors (SNP and SNAP) and a scavenger (cPTIO) on the survival rates of maize seedlings,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2024-04-26T03:33:35Z</dcterms:modified>
</cp:coreProperties>
</file>