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E93977-5969-4ED2-B392-C5EAA674BE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51D63-415B-4D23-B877-6C02EA5636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6280DD-5686-4105-B8FF-50CC44EAEA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2024-09-20T04:48:25Z</dcterms:modified>
</cp:coreProperties>
</file>