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FDC9AF-34FD-4A4B-A26D-47116F6DA81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68F1D4-55D4-4F84-B1EA-1CAD736EA4E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8D024E-457E-4A0C-9D50-E394EB9EF24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2024-09-19T10:25:40Z</dcterms:modified>
</cp:coreProperties>
</file>