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808CE-DF18-4E7B-86A5-217041A447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888CD7-FECC-4949-B01B-116DEEEB60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407059-A9D9-416C-8DC1-9B14BBCAA8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2024-05-08T13:28:11Z</dcterms:modified>
</cp:coreProperties>
</file>