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F515B-2B23-4634-802F-95C630815B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F71C40-C42B-44D9-AA3A-A3C1870C7C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Heterotopia in upper cortical layers of a Nissl-stained coronal section from a P7 MK801-treated rat. (A) A higher-magnification digital photograph of the section marked in Figure 2C. The rectangle in (A) marks position of (B). Scale bars: (A) 100 μm; (B)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0BD077-2CAB-4707-916F-F3934B181B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349–358,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Heterotopia in upper cortical layers of a Nissl-stained coronal section from a P7 MK801-treated rat. (A)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Heterotopia in upper cortical layers of a Nissl-stained coronal section from a P7 MK801-treated rat. (A)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2024-05-01T22:12:23Z</dcterms:modified>
</cp:coreProperties>
</file>