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F3CF8-6E39-4576-80A6-F4AB18EFB6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4567D2-B49C-455F-A9AF-305236057B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Chart 1. </a:t>
            </a:r>
            <a:r>
              <a:rPr lang="en-US" altLang="en-US">
                <a:latin typeface="Arial" pitchFamily="34" charset="0"/>
                <a:ea typeface="Arial" pitchFamily="34" charset="0"/>
              </a:rPr>
              <a:t>Acknowledgment of positive anaerobic culture results stratified by those patients with and without ID consultation.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Infectious Diseases Society of America.This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575DE0-0610-4CD9-A7F3-7CF47E52F2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fid/ofw2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Open Forum Infect Dis</a:t>
            </a:r>
            <a:r>
              <a:rPr lang="en-US" altLang="en-US" sz="1000">
                <a:solidFill>
                  <a:srgbClr val="333333"/>
                </a:solidFill>
              </a:rPr>
              <a:t>, Volume 4, Issue 1, Winter 2017, ofw236, </a:t>
            </a:r>
            <a:r>
              <a:rPr lang="en-US" altLang="en-US" sz="1000">
                <a:solidFill>
                  <a:srgbClr val="333333"/>
                </a:solidFill>
                <a:hlinkClick r:id="rId3"/>
              </a:rPr>
              <a:t>https://doi.org/10.1093/ofid/ofw236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Chart 1. </a:t>
            </a:r>
            <a:r>
              <a:rPr lang="en-US" altLang="en-US" b="0"/>
              <a:t>Acknowledgment of positive anaerobic culture results stratified by those patients with and without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23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Chart 1. Acknowledgment of positive anaerobic culture results stratified by those patients with and without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2024-04-26T08:02:26Z</dcterms:modified>
</cp:coreProperties>
</file>