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A855EF-A08D-4BE7-80B4-4D6C96384D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7A4D8A-4000-4EF5-A3E3-A965CFF8EB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1. Location of the regions-of-interests (ROIs). ROIs are superimposed on T1-weighted sagittal (upper row left, parasagittal view of the left hemisphere; upper row right, parasagittal view of the right hemisphere), coronal (lower left) and axial (lower middle and right) views of one volunteer. Abbreviations: ant, anterior; CN, caudate nucleus; L, left; MC, motor cortex; post, posterior; Pu, putamen; R, right; SMA, supplementary motor area;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9D48CC-C052-44E2-AE16-F201DFD758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12, December 2004, Pages 1302–1309,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1. Location of the regions-of-interests (ROIs). ROIs are superimposed on T</a:t>
            </a:r>
            <a:r>
              <a:rPr lang="en-US" altLang="en-US" b="0" baseline="-25000"/>
              <a:t>1</a:t>
            </a:r>
            <a:r>
              <a:rPr lang="en-US" altLang="en-US" b="0"/>
              <a:t>-weighted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1. Location of the regions-of-interests (ROIs). ROIs are superimposed on T1-weighted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2024-04-27T05:01:01Z</dcterms:modified>
</cp:coreProperties>
</file>