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heme" Target="theme/theme1.xml" /><Relationship Id="rId11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tags" Target="tags/tag1.xml" /><Relationship Id="rId8" Type="http://schemas.openxmlformats.org/officeDocument/2006/relationships/presProps" Target="presProps.xml" /><Relationship Id="rId9" Type="http://schemas.openxmlformats.org/officeDocument/2006/relationships/viewProps" Target="view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9BEEAAF-7A18-49CF-94C6-318053E2EA61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1C94600-F5B0-4469-8601-66CA07957220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Sample stimulus (duck vocalization). Amplitude waveform (upper panel) of the original stimulus (left), 50% degraded (middle), and 100% degraded (right). Spectrograms (lower panel) of the original stimulus (left), 50% degraded (middle), and 100% degraded (right).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2007. Published by Oxford University Press.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7412C11-CB7F-4146-9C18-E941A299BC5B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(a) Group data (n = 13) of the cortex-based general linear model analysis of experiment 1 shown on an inflated 3D reconstruction of the cortical surface of a single subject which served as the target for cortex-based intersubject alignment. Gyri are shown in light gray and sulci in dark gray. The activation map shows voxels that exhibited significantly (P &lt; 0.001, uncorrected) stronger fMRI responses for intact versus degraded stimuli as determined by linear contrast analysis (contrast weights—0% degraded: +2; 25% degraded: +1; 50% degraded: 0; 75% degraded: −1; 100% degraded: −2). (b) Data for a representative subject for experiment 1. This subject also served as target for the cortex-based alignment procedure employed in the group analysis. Voxels that exhibited significantly (P &lt; 0.001, uncorrected) stronger fMRI responses for intact versus degraded stimuli are depicted in red.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2007. Published by Oxford University Press.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7412C11-CB7F-4146-9C18-E941A299BC5B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(a) Event-related time courses of fMRI responses in the left and right superior temporal gyrus (STG) for experiment 2 averaged across 13 subjects. (b) fMRI response amplitudes in HG, the PT, and the STG for experiment 2 averaged across 13 subjects. The error bars represent mean standard errors of the fMRI responses.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2007. Published by Oxford University Press.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7412C11-CB7F-4146-9C18-E941A299BC5B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cercor/bhl16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cercor/bhl16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cercor/bhl16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17, Issue 11, November 2007, Pages 2601–2608,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https://doi.org/10.1093/cercor/bhl167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Sample stimulus (duck vocalization). Amplitude waveform (upper panel) of the original stimulus (left), 50%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56946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17, Issue 11, November 2007, Pages 2601–2608,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https://doi.org/10.1093/cercor/bhl167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(a) Group data (n = 13) of the cortex-based general linear model analysis of experiment 1 shown on an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437411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17, Issue 11, November 2007, Pages 2601–2608,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https://doi.org/10.1093/cercor/bhl167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(a) Event-related time courses of fMRI responses in the left and right superior temporal gyrus (STG) for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390900" y="1371600"/>
            <a:ext cx="236118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9</Paragraphs>
  <Slides>3</Slides>
  <Notes>3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baseType="lpstr" size="4">
      <vt:lpstr>13_Office Theme</vt:lpstr>
      <vt:lpstr>Figure 1. Sample stimulus (duck vocalization). Amplitude waveform (upper panel) of the original stimulus (left), 50% ...</vt:lpstr>
      <vt:lpstr>Figure 2. (a) Group data (n = 13) of the cortex-based general linear model analysis of experiment 1 shown on an ...</vt:lpstr>
      <vt:lpstr>Figure 3. (a) Event-related time courses of fMRI responses in the left and right superior temporal gyrus (STG) for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2024-04-26T15:35:04Z</dcterms:modified>
</cp:coreProperties>
</file>